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8" r:id="rId4"/>
    <p:sldId id="262" r:id="rId5"/>
    <p:sldId id="263" r:id="rId6"/>
    <p:sldId id="267" r:id="rId7"/>
    <p:sldId id="26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59"/>
            <p14:sldId id="268"/>
            <p14:sldId id="262"/>
            <p14:sldId id="263"/>
            <p14:sldId id="267"/>
            <p14:sldId id="269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91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1B96-6DD9-4DBA-9536-230131114516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1F34-FE5D-4F9E-A0AD-80C216873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F8CF-7E94-41E8-A748-3F9290EF2E78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A667-19AB-482E-BE35-4A9D12D49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7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5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29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6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5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A667-19AB-482E-BE35-4A9D12D49AF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8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INDIKÁTORY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Prioritní osa 3 Podpora sociálního začleňování a boj proti chudobě</a:t>
            </a:r>
          </a:p>
          <a:p>
            <a:r>
              <a:rPr lang="cs-CZ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Indikátory – obecný popis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Vykazování indikátorů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Indikátory v rámci Výzvy č. 46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2305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4831CB5-3AD9-4BA6-B288-510AB448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Indikátor je nástroj pro měření cíle/plánu, postupu či dosažených efektů jednotlivých úrovní implementace operačního programu.</a:t>
            </a:r>
          </a:p>
          <a:p>
            <a:endParaRPr lang="cs-CZ" sz="2400" dirty="0"/>
          </a:p>
          <a:p>
            <a:r>
              <a:rPr lang="cs-CZ" sz="2400" dirty="0"/>
              <a:t>Indikátory poskytují zpětnou vazbu, zda podpora splnila svůj účel a a bylo dosaženo stanovených cílů projektu.</a:t>
            </a:r>
          </a:p>
          <a:p>
            <a:endParaRPr lang="cs-CZ" sz="2400" dirty="0"/>
          </a:p>
          <a:p>
            <a:r>
              <a:rPr lang="cs-CZ" sz="2400" dirty="0"/>
              <a:t>Dělí se na indikátory výstupu a indikátory výsledku.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38BF642-46F0-4547-BE7C-F598536C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obecně</a:t>
            </a:r>
          </a:p>
        </p:txBody>
      </p:sp>
    </p:spTree>
    <p:extLst>
      <p:ext uri="{BB962C8B-B14F-4D97-AF65-F5344CB8AC3E}">
        <p14:creationId xmlns:p14="http://schemas.microsoft.com/office/powerpoint/2010/main" val="421861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sz="2400" dirty="0"/>
              <a:t>Závazné cílové hodnoty stanoveny ve smlouvě o financování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Naplnění: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s koncem realizace projektu 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v době udržitelnosti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Průběžné vykazování v </a:t>
            </a:r>
            <a:r>
              <a:rPr lang="cs-CZ" sz="2400" dirty="0" err="1"/>
              <a:t>ZoR</a:t>
            </a:r>
            <a:r>
              <a:rPr lang="cs-CZ" sz="2400" dirty="0"/>
              <a:t>/</a:t>
            </a:r>
            <a:r>
              <a:rPr lang="cs-CZ" sz="2400" dirty="0" err="1"/>
              <a:t>ZoU</a:t>
            </a:r>
            <a:endParaRPr lang="cs-CZ" sz="2400" dirty="0"/>
          </a:p>
          <a:p>
            <a:pPr>
              <a:lnSpc>
                <a:spcPct val="134000"/>
              </a:lnSpc>
            </a:pPr>
            <a:r>
              <a:rPr lang="cs-CZ" sz="2400" dirty="0"/>
              <a:t>Změna indikátorů = podstatná změna zakládající dodatek ke smlouvě o financování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obecně</a:t>
            </a:r>
          </a:p>
        </p:txBody>
      </p:sp>
    </p:spTree>
    <p:extLst>
      <p:ext uri="{BB962C8B-B14F-4D97-AF65-F5344CB8AC3E}">
        <p14:creationId xmlns:p14="http://schemas.microsoft.com/office/powerpoint/2010/main" val="63366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4000"/>
              </a:lnSpc>
            </a:pPr>
            <a:r>
              <a:rPr lang="cs-CZ" dirty="0"/>
              <a:t>Vykazování v IS KP14+</a:t>
            </a:r>
          </a:p>
          <a:p>
            <a:pPr marL="648000" lvl="2">
              <a:lnSpc>
                <a:spcPct val="134000"/>
              </a:lnSpc>
            </a:pPr>
            <a:r>
              <a:rPr lang="cs-CZ" sz="2400" dirty="0"/>
              <a:t>V rámci </a:t>
            </a:r>
            <a:r>
              <a:rPr lang="cs-CZ" sz="2400" dirty="0" err="1"/>
              <a:t>ZoR</a:t>
            </a:r>
            <a:r>
              <a:rPr lang="cs-CZ" sz="2400" dirty="0"/>
              <a:t> na záložce indikátory tlačítkem </a:t>
            </a:r>
            <a:r>
              <a:rPr lang="cs-CZ" sz="2400" dirty="0">
                <a:solidFill>
                  <a:srgbClr val="002060"/>
                </a:solidFill>
              </a:rPr>
              <a:t>“Vykázat změnu/přírůstek“</a:t>
            </a:r>
          </a:p>
          <a:p>
            <a:pPr marL="648000" lvl="2">
              <a:lnSpc>
                <a:spcPct val="134000"/>
              </a:lnSpc>
            </a:pPr>
            <a:r>
              <a:rPr lang="cs-CZ" sz="2400" dirty="0"/>
              <a:t>Dosažená hodnota za monitorovací období</a:t>
            </a:r>
          </a:p>
          <a:p>
            <a:pPr marL="648000" lvl="2">
              <a:lnSpc>
                <a:spcPct val="134000"/>
              </a:lnSpc>
            </a:pPr>
            <a:r>
              <a:rPr lang="cs-CZ" sz="2400" dirty="0"/>
              <a:t>Přiřadit komentář k dosažené hodnotě (návaznost na aktivity relevantní etapy)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Vykazování indikátorů v rámci </a:t>
            </a:r>
            <a:r>
              <a:rPr lang="cs-CZ" dirty="0" err="1"/>
              <a:t>ZoR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01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4000"/>
              </a:lnSpc>
            </a:pPr>
            <a:r>
              <a:rPr lang="cs-CZ" sz="2400" dirty="0"/>
              <a:t>V </a:t>
            </a:r>
            <a:r>
              <a:rPr lang="cs-CZ" sz="2400" dirty="0" err="1"/>
              <a:t>ZoR</a:t>
            </a:r>
            <a:r>
              <a:rPr lang="cs-CZ" sz="2400" dirty="0"/>
              <a:t>/</a:t>
            </a:r>
            <a:r>
              <a:rPr lang="cs-CZ" sz="2400" dirty="0" err="1"/>
              <a:t>ZoU</a:t>
            </a:r>
            <a:r>
              <a:rPr lang="cs-CZ" sz="2400" dirty="0"/>
              <a:t> okomentovat průběh naplňování indikátorů podle časové relevance vykazování jednotlivých indikátorů (pozn.: indikátory 55 501 a 55 320 jsou indikátory pro období udržitelnosti).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Hodnoty vykázat nejpozději v závěrečné </a:t>
            </a:r>
            <a:r>
              <a:rPr lang="cs-CZ" sz="2400" dirty="0" err="1"/>
              <a:t>ZoR</a:t>
            </a:r>
            <a:r>
              <a:rPr lang="cs-CZ" sz="2400" dirty="0"/>
              <a:t> (nevztahuje se na indikátory v době udržitelnosti).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10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1DD5F1-BA2B-4A6D-8371-F34F1318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Problematika indikátorů je detailně zpracována v </a:t>
            </a:r>
            <a:r>
              <a:rPr lang="cs-CZ" sz="2400" b="1" dirty="0"/>
              <a:t>kapitole 21 Pravidel pro žadatele a příjemce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Dále </a:t>
            </a:r>
            <a:r>
              <a:rPr lang="cs-CZ" sz="2400" b="1" dirty="0"/>
              <a:t>příloha č. 6 Pravidel pro žadatele a příjemce</a:t>
            </a:r>
            <a:r>
              <a:rPr lang="cs-CZ" sz="2400" dirty="0"/>
              <a:t> – uveden přehled všech indikátorů, jejich časová relevance a požadovaná podpůrná dokumentace k jejich prokazování.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Obojí na: www.penizeproprahu.cz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4551B3-B801-4E58-A128-F79AE20E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– zdroje informací</a:t>
            </a:r>
          </a:p>
        </p:txBody>
      </p:sp>
    </p:spTree>
    <p:extLst>
      <p:ext uri="{BB962C8B-B14F-4D97-AF65-F5344CB8AC3E}">
        <p14:creationId xmlns:p14="http://schemas.microsoft.com/office/powerpoint/2010/main" val="118977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6E11E7-F6D5-44BA-9F53-F0BB38EA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26" y="6098887"/>
            <a:ext cx="3830413" cy="58058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212454" y="2558478"/>
            <a:ext cx="4572000" cy="3250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Ing. Ota Pačes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ota.paces@praha.eu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236 003 318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  <a:br>
              <a:rPr lang="cs-CZ" b="1" dirty="0"/>
            </a:br>
            <a:r>
              <a:rPr lang="cs-CZ" b="1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296</Words>
  <Application>Microsoft Office PowerPoint</Application>
  <PresentationFormat>Předvádění na obrazovce (4:3)</PresentationFormat>
  <Paragraphs>50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Office</vt:lpstr>
      <vt:lpstr>Prezentace aplikace PowerPoint</vt:lpstr>
      <vt:lpstr>Obsah prezentace</vt:lpstr>
      <vt:lpstr>Indikátory obecně</vt:lpstr>
      <vt:lpstr>Indikátory obecně</vt:lpstr>
      <vt:lpstr>Vykazování indikátorů v rámci ZoR</vt:lpstr>
      <vt:lpstr>Shrnutí</vt:lpstr>
      <vt:lpstr>Indikátory – zdroje informací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Pačes Ota (MHMP, FON)</cp:lastModifiedBy>
  <cp:revision>26</cp:revision>
  <dcterms:created xsi:type="dcterms:W3CDTF">2016-10-18T09:15:21Z</dcterms:created>
  <dcterms:modified xsi:type="dcterms:W3CDTF">2021-06-24T17:42:56Z</dcterms:modified>
</cp:coreProperties>
</file>